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566E-C8F2-5F4F-BD1C-538456A2D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13A91-E13C-F4C9-2E1B-41622635F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2F3A1-3E33-F501-4442-22CF46FC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64D53-0481-32F4-0AD2-F17B5554C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70E4B-E804-2F6E-2DF3-DF071C54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82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B64A-42AF-CA56-26A4-143459B8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2D845-6838-E876-06B1-3D1332B1B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E4A7B-2B05-3196-1FDE-9D9AC9F3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BA9C8-91FC-90E3-2C3B-8E4C3263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40A8B-9082-0553-02E7-9AAB8552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89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E6758-C72B-4727-279A-F032ABBA5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DB170-9A76-6FBE-2DC2-C164693FD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040F5-97FF-047A-FB97-2E7806B0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E51D0-0F65-D561-60C6-FDB28B81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2D02F-7822-EE4F-2EA0-4084CEE6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5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ABA2-1882-B611-4156-3577B97F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B1ABC-4AF7-2CD9-C714-735F3707B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7DE22-EC47-F9DA-95F4-82885136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1101C-10CF-88CE-7E0A-79AF6C0C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03757-C282-A80D-8CF4-FECF00E4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3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AFEC-B785-1B27-6D29-989FF2C2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8CA86-1CF0-9BF0-5549-D9D0C445E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F2045-205A-3B7A-B015-F2D6AE5C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13E8-011B-B77B-2DB1-4BF1CD67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DB6F9-353C-6DEB-6981-DF10B2ED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72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DEED-F85F-E119-72C5-D1E74700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13AD0-57EA-4208-E257-27663A478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6A433-0B85-9F6C-D30C-849C1C6A8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6FBBD-93E9-C2A8-BAE1-2BF3A916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193BC-5D8A-DF5B-6537-1EFD0204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B53F6-F0B5-454F-0BDA-DB712863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25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9406-ADE8-5336-633B-DEE57B95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1D365-C5AD-6C51-D753-F8D96B7AA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E333F-2B1E-64DD-6264-22F183FF8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2E1C6-53FB-B474-3548-EE64A6F9D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301C3-5D1F-7845-CC41-A0469E0E5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7169B-1386-C0D2-2CC0-34F8FFAC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F3BAD-A8F9-BB09-3C89-7EAA1C0B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B48C4-B95C-D987-9337-FF36CBAB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73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8D0B-AD95-D1D5-40E6-DBD7212F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ABDA3-F5EA-ADEC-DC92-52861EE9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D145E-9F07-4AE8-6CB7-D8CFF0A4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5762E-D3BF-EA3D-CF7E-C2398938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42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6711A-CFEB-B8E7-83F2-984A5B57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1B37A-5ED9-882D-87D8-4546E6F7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FD997-57E7-2844-B0AD-1B14D1F8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25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2C18-87F6-77EC-7B2D-EF9AB669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F108C-AE58-7CB2-3C96-7B5A07D03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6F43E-0850-9E4A-98F3-D828CC2DE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61AB4-490A-AD78-1FCE-AA2385FE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541A3-CF75-2EF5-1710-105FF996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43A05-EDCD-1040-053D-B90415372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70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3CF1-60B6-B76A-BBAD-7828B2A5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B0E8B-872C-05BA-FA39-F225A1867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5E1FB-9B11-0E26-8FDF-0A187B33D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F449B-97B7-8935-A642-0093BD85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5218D-84E6-5613-FFE4-A5E9815B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2D975-6821-A94E-2EB1-33293324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63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AB91D-82B3-E92F-7EAE-47804DEA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1F88-021C-9DC1-AE03-FF90C147A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21178-BBE7-0075-244E-98ABEEA34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4339-67B2-46F8-927E-9CA9A55A33BB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11D19-C43D-447A-C81C-1DE8741B6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7C5A8-B174-B4E8-C814-4164BCE0B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0767A-389C-4F4C-9971-7F25058CDEC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6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E3FC-1DF5-DA89-5696-22A5D37D7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texto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7DF19-F3CE-9427-E175-670C9A6D8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89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E3FC-1DF5-DA89-5696-22A5D37D7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7DF19-F3CE-9427-E175-670C9A6D8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08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E3FC-1DF5-DA89-5696-22A5D37D7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7DF19-F3CE-9427-E175-670C9A6D8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64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texto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ADRIAN GARCIA VIDAL</dc:creator>
  <cp:lastModifiedBy>ADRIAN GARCIA VIDAL</cp:lastModifiedBy>
  <cp:revision>1</cp:revision>
  <dcterms:created xsi:type="dcterms:W3CDTF">2023-03-15T16:59:32Z</dcterms:created>
  <dcterms:modified xsi:type="dcterms:W3CDTF">2023-03-15T16:59:39Z</dcterms:modified>
</cp:coreProperties>
</file>